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417D-1C32-47C1-AE6A-007D002B69C8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0FC9-3B71-42DB-99F3-0F7A5C080E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417D-1C32-47C1-AE6A-007D002B69C8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0FC9-3B71-42DB-99F3-0F7A5C080E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417D-1C32-47C1-AE6A-007D002B69C8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0FC9-3B71-42DB-99F3-0F7A5C080E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417D-1C32-47C1-AE6A-007D002B69C8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0FC9-3B71-42DB-99F3-0F7A5C080E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417D-1C32-47C1-AE6A-007D002B69C8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0FC9-3B71-42DB-99F3-0F7A5C080E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417D-1C32-47C1-AE6A-007D002B69C8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0FC9-3B71-42DB-99F3-0F7A5C080E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417D-1C32-47C1-AE6A-007D002B69C8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0FC9-3B71-42DB-99F3-0F7A5C080E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417D-1C32-47C1-AE6A-007D002B69C8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0FC9-3B71-42DB-99F3-0F7A5C080E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417D-1C32-47C1-AE6A-007D002B69C8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0FC9-3B71-42DB-99F3-0F7A5C080E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417D-1C32-47C1-AE6A-007D002B69C8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0FC9-3B71-42DB-99F3-0F7A5C080E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417D-1C32-47C1-AE6A-007D002B69C8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70FC9-3B71-42DB-99F3-0F7A5C080E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5417D-1C32-47C1-AE6A-007D002B69C8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70FC9-3B71-42DB-99F3-0F7A5C080E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6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7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8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official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WinRoNe</dc:creator>
  <cp:lastModifiedBy>WinRoNe</cp:lastModifiedBy>
  <cp:revision>1</cp:revision>
  <dcterms:created xsi:type="dcterms:W3CDTF">2019-10-21T06:32:37Z</dcterms:created>
  <dcterms:modified xsi:type="dcterms:W3CDTF">2019-10-21T06:33:22Z</dcterms:modified>
</cp:coreProperties>
</file>